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52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52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52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9/18/13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641A13-EF86-44CB-B338-84C35D7A49A0}" type="slidenum">
              <a:rPr lang="en-US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9/18/13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4792CA8-1B1E-4B4E-884A-AB05F295F562}" type="slidenum">
              <a:rPr lang="en-US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9/18/13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1A4D215-7E93-4561-969E-B738597C5EEC}" type="slidenum">
              <a:rPr lang="en-US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Week 1 – Graphing Exercise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Terms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00"/>
                </a:solidFill>
                <a:latin typeface="Calibri"/>
              </a:rPr>
              <a:t>x-axis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– horizontal axis at the bottom of the graph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00"/>
                </a:solidFill>
                <a:latin typeface="Calibri"/>
              </a:rPr>
              <a:t>independent variable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– used to see if it has an effect on a second variable; represented on x-axis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00"/>
                </a:solidFill>
                <a:latin typeface="Calibri"/>
              </a:rPr>
              <a:t>y-axis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– vertical axis on the left side of the graph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00"/>
                </a:solidFill>
                <a:latin typeface="Calibri"/>
              </a:rPr>
              <a:t>dependent variable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– the variable that is being tested in an experiment; represented on y-axis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freeze">
                      <p:stCondLst>
                        <p:cond delay="indefinite"/>
                      </p:stCondLst>
                      <p:childTnLst>
                        <p:par>
                          <p:cTn id="10" fill="freeze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5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07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20" y="1295280"/>
            <a:ext cx="9037440" cy="4266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Proportionality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 dirty="0">
                <a:solidFill>
                  <a:srgbClr val="000000"/>
                </a:solidFill>
                <a:latin typeface="Calibri"/>
              </a:rPr>
              <a:t>direct relationship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– exists when two variables increase or decrease at the same rate; the graph has a linear shape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 dirty="0" smtClean="0">
                <a:solidFill>
                  <a:srgbClr val="000000"/>
                </a:solidFill>
                <a:latin typeface="Calibri"/>
              </a:rPr>
              <a:t>indirect </a:t>
            </a:r>
            <a:r>
              <a:rPr lang="en-US" sz="3200" u="sng" dirty="0">
                <a:solidFill>
                  <a:srgbClr val="000000"/>
                </a:solidFill>
                <a:latin typeface="Calibri"/>
              </a:rPr>
              <a:t>relationship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– exists when one variable increases as the other decreases; the graph has a hyperbolic shape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17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All graphs should have: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 title “dependent vs. independent variable”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Each axis should be labeled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Each axis should have an appropriate scale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Each axis should show units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 best-fit line or curve should be drawn to represent the data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Table 1"/>
          <p:cNvGraphicFramePr/>
          <p:nvPr/>
        </p:nvGraphicFramePr>
        <p:xfrm>
          <a:off x="914400" y="380880"/>
          <a:ext cx="6705360" cy="6171840"/>
        </p:xfrm>
        <a:graphic>
          <a:graphicData uri="http://schemas.openxmlformats.org/drawingml/2006/table">
            <a:tbl>
              <a:tblPr/>
              <a:tblGrid>
                <a:gridCol w="3919320"/>
                <a:gridCol w="2786040"/>
              </a:tblGrid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u="sng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Temperature (K)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u="sng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Volume (L)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200.0</a:t>
                      </a:r>
                      <a:endParaRPr/>
                    </a:p>
                  </a:txBody>
                  <a:tcPr/>
                </a:tc>
              </a:tr>
              <a:tr h="516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220.0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1" name="CustomShape 2"/>
          <p:cNvSpPr/>
          <p:nvPr/>
        </p:nvSpPr>
        <p:spPr>
          <a:xfrm>
            <a:off x="3022200" y="-106560"/>
            <a:ext cx="3099240" cy="669960"/>
          </a:xfrm>
          <a:prstGeom prst="rect">
            <a:avLst/>
          </a:prstGeom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 u="sng">
                <a:solidFill>
                  <a:srgbClr val="000000"/>
                </a:solidFill>
                <a:latin typeface="Arial"/>
                <a:ea typeface="Times New Roman"/>
              </a:rPr>
              <a:t>Volume vs. Temperature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"/>
          <p:cNvGraphicFramePr/>
          <p:nvPr/>
        </p:nvGraphicFramePr>
        <p:xfrm>
          <a:off x="1523880" y="457200"/>
          <a:ext cx="6171840" cy="6171840"/>
        </p:xfrm>
        <a:graphic>
          <a:graphicData uri="http://schemas.openxmlformats.org/drawingml/2006/table">
            <a:tbl>
              <a:tblPr/>
              <a:tblGrid>
                <a:gridCol w="3094920"/>
                <a:gridCol w="3076920"/>
              </a:tblGrid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u="sng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Volume (L)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u="sng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Pressure (atm)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42.9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37.5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33.5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30.0</a:t>
                      </a:r>
                      <a:endParaRPr/>
                    </a:p>
                  </a:txBody>
                  <a:tcPr/>
                </a:tc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27.3</a:t>
                      </a:r>
                      <a:endParaRPr/>
                    </a:p>
                  </a:txBody>
                  <a:tcPr/>
                </a:tc>
              </a:tr>
              <a:tr h="516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25.0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" name="CustomShape 2"/>
          <p:cNvSpPr/>
          <p:nvPr/>
        </p:nvSpPr>
        <p:spPr>
          <a:xfrm>
            <a:off x="3238560" y="-106560"/>
            <a:ext cx="2666520" cy="669960"/>
          </a:xfrm>
          <a:prstGeom prst="rect">
            <a:avLst/>
          </a:prstGeom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 u="sng">
                <a:solidFill>
                  <a:srgbClr val="000000"/>
                </a:solidFill>
                <a:latin typeface="Arial"/>
                <a:ea typeface="Times New Roman"/>
              </a:rPr>
              <a:t>Pressure vs. Volume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teverett</cp:lastModifiedBy>
  <cp:revision>1</cp:revision>
  <dcterms:modified xsi:type="dcterms:W3CDTF">2014-02-12T21:42:10Z</dcterms:modified>
</cp:coreProperties>
</file>